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71" r:id="rId9"/>
    <p:sldId id="266" r:id="rId10"/>
    <p:sldId id="267" r:id="rId11"/>
    <p:sldId id="268" r:id="rId12"/>
    <p:sldId id="269" r:id="rId13"/>
    <p:sldId id="270" r:id="rId14"/>
    <p:sldId id="284" r:id="rId15"/>
    <p:sldId id="273" r:id="rId16"/>
    <p:sldId id="274" r:id="rId17"/>
    <p:sldId id="285" r:id="rId18"/>
    <p:sldId id="282" r:id="rId19"/>
    <p:sldId id="272" r:id="rId20"/>
    <p:sldId id="263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022EB7-6C22-4140-8B86-4BF895D3E7D0}" type="datetimeFigureOut">
              <a:rPr lang="en-AU" smtClean="0"/>
              <a:t>19/02/2025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A87687-6B95-492F-A781-E32E2DB8D231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TQsAkbnm0&amp;list=PLP7WrHp7_iueHgQlABVWm64tZLjb0w9x3" TargetMode="External"/><Relationship Id="rId2" Type="http://schemas.openxmlformats.org/officeDocument/2006/relationships/hyperlink" Target="http://www.nap.edu.au/national-literacy-numeracy-assessmen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w54XPSNO-dE&amp;index=3&amp;list=PLP7WrHp7_iueHgQlABVWm64tZLjb0w9x3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p.edu.au/results-and-reports/how-to-interpret/national-literacy-numeracy-assessmen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420888"/>
            <a:ext cx="7117180" cy="1492396"/>
          </a:xfrm>
        </p:spPr>
        <p:txBody>
          <a:bodyPr>
            <a:normAutofit fontScale="90000"/>
          </a:bodyPr>
          <a:lstStyle/>
          <a:p>
            <a:r>
              <a:rPr lang="en-AU" dirty="0"/>
              <a:t>NAPLAN </a:t>
            </a:r>
            <a:br>
              <a:rPr lang="en-AU" dirty="0"/>
            </a:br>
            <a:r>
              <a:rPr lang="en-AU" dirty="0"/>
              <a:t>Parent Information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933056"/>
            <a:ext cx="7117180" cy="1296144"/>
          </a:xfrm>
        </p:spPr>
        <p:txBody>
          <a:bodyPr>
            <a:normAutofit/>
          </a:bodyPr>
          <a:lstStyle/>
          <a:p>
            <a:endParaRPr lang="en-AU" dirty="0"/>
          </a:p>
          <a:p>
            <a:r>
              <a:rPr lang="en-AU" dirty="0"/>
              <a:t>Presented by Sue White 2023</a:t>
            </a:r>
          </a:p>
        </p:txBody>
      </p:sp>
      <p:pic>
        <p:nvPicPr>
          <p:cNvPr id="2050" name="Picture 2" descr="C:\Users\User\AppData\Local\Microsoft\Windows\Temporary Internet Files\Content.IE5\F2NULOXU\assessment_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259845" cy="143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333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1419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/>
              <a:t>Classroom teachers and the data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Examine whole school results</a:t>
            </a:r>
          </a:p>
          <a:p>
            <a:endParaRPr lang="en-AU" dirty="0"/>
          </a:p>
          <a:p>
            <a:r>
              <a:rPr lang="en-AU" dirty="0"/>
              <a:t>Look at individual student results</a:t>
            </a:r>
          </a:p>
          <a:p>
            <a:endParaRPr lang="en-AU" dirty="0"/>
          </a:p>
          <a:p>
            <a:r>
              <a:rPr lang="en-AU" dirty="0"/>
              <a:t>Compare writing moderation marks with teacher judgement</a:t>
            </a:r>
          </a:p>
          <a:p>
            <a:endParaRPr lang="en-AU" dirty="0"/>
          </a:p>
          <a:p>
            <a:r>
              <a:rPr lang="en-AU" dirty="0"/>
              <a:t>Examine classroom teaching practices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  <p:pic>
        <p:nvPicPr>
          <p:cNvPr id="6146" name="Picture 2" descr="C:\Users\User\AppData\Local\Microsoft\Windows\Temporary Internet Files\Content.IE5\VM2LB6X4\evaluation_checklist_iStock_000005141823XSmal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16633"/>
            <a:ext cx="2424728" cy="16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31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556793"/>
            <a:ext cx="7125112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600" dirty="0"/>
              <a:t>NAPLAN does not replace, but rather compliments, assessments given by your child's classroom teacher throughout the year.</a:t>
            </a:r>
          </a:p>
          <a:p>
            <a:endParaRPr lang="en-AU" sz="2600" dirty="0"/>
          </a:p>
          <a:p>
            <a:pPr marL="0" indent="0">
              <a:buNone/>
            </a:pPr>
            <a:r>
              <a:rPr lang="en-AU" sz="2600" dirty="0"/>
              <a:t>NAPLAN tests are one aspect of the school’s assessment and reporting process, and do not replace the extensive, ongoing assessments made by teachers about each student’s performance. </a:t>
            </a:r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3649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51845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sz="2800" dirty="0"/>
              <a:t>GWSPS and NAPLAN preparation</a:t>
            </a:r>
          </a:p>
          <a:p>
            <a:endParaRPr lang="en-AU" dirty="0"/>
          </a:p>
          <a:p>
            <a:r>
              <a:rPr lang="en-AU" dirty="0"/>
              <a:t>NAPLAN assesses literacy and numeracy skills that students are already learning through the school curriculum.</a:t>
            </a:r>
          </a:p>
          <a:p>
            <a:pPr marL="0" indent="0">
              <a:buNone/>
            </a:pPr>
            <a:r>
              <a:rPr lang="en-AU" dirty="0"/>
              <a:t> </a:t>
            </a:r>
          </a:p>
          <a:p>
            <a:r>
              <a:rPr lang="en-AU" dirty="0"/>
              <a:t>Students are made familiar with the test formats and will provide appropriate support and guidance. </a:t>
            </a:r>
          </a:p>
          <a:p>
            <a:endParaRPr lang="en-AU" dirty="0"/>
          </a:p>
          <a:p>
            <a:r>
              <a:rPr lang="en-AU" dirty="0"/>
              <a:t>Excessive preparation is not useful and can lead to unnecessary anxiety. </a:t>
            </a:r>
          </a:p>
          <a:p>
            <a:endParaRPr lang="en-AU" dirty="0"/>
          </a:p>
          <a:p>
            <a:r>
              <a:rPr lang="en-AU" dirty="0"/>
              <a:t>If you have any questions about your child's preparation for NAPLAN, you are encouraged to make a time to speak with their teacher.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361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811029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/>
              <a:t>    Assessment format</a:t>
            </a:r>
          </a:p>
          <a:p>
            <a:endParaRPr lang="en-AU" sz="2400" dirty="0"/>
          </a:p>
          <a:p>
            <a:r>
              <a:rPr lang="en-AU" sz="2400" dirty="0"/>
              <a:t>multiple-choice The assessments are adaptive resulting in students receiving different questions</a:t>
            </a:r>
          </a:p>
          <a:p>
            <a:pPr marL="109728" indent="0">
              <a:buNone/>
            </a:pPr>
            <a:endParaRPr lang="en-AU" sz="2400" dirty="0"/>
          </a:p>
          <a:p>
            <a:r>
              <a:rPr lang="en-AU" sz="2400" dirty="0"/>
              <a:t>completed on a laptop through a locked-down browser app installed on school computers</a:t>
            </a:r>
          </a:p>
          <a:p>
            <a:endParaRPr lang="en-AU" sz="2400" dirty="0"/>
          </a:p>
          <a:p>
            <a:r>
              <a:rPr lang="en-AU" sz="2400" dirty="0"/>
              <a:t>writing task requires students to write (Year 3) type (Year 5) a  text in response to a persuasive or narrative writing prompt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6949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Who will administer the tests?- </a:t>
            </a:r>
            <a:r>
              <a:rPr lang="en-AU" dirty="0">
                <a:solidFill>
                  <a:srgbClr val="00B0F0"/>
                </a:solidFill>
              </a:rPr>
              <a:t>each school</a:t>
            </a:r>
          </a:p>
          <a:p>
            <a:endParaRPr lang="en-AU" dirty="0"/>
          </a:p>
          <a:p>
            <a:r>
              <a:rPr lang="en-AU" dirty="0"/>
              <a:t>Who will mark the tests?- </a:t>
            </a:r>
            <a:r>
              <a:rPr lang="en-AU" dirty="0">
                <a:solidFill>
                  <a:srgbClr val="00B0F0"/>
                </a:solidFill>
              </a:rPr>
              <a:t>ACARA staff and computers</a:t>
            </a:r>
          </a:p>
          <a:p>
            <a:endParaRPr lang="en-AU" dirty="0"/>
          </a:p>
          <a:p>
            <a:r>
              <a:rPr lang="en-AU" dirty="0"/>
              <a:t>Where can I get more information?-</a:t>
            </a:r>
            <a:r>
              <a:rPr lang="en-AU" dirty="0">
                <a:solidFill>
                  <a:srgbClr val="00B0F0"/>
                </a:solidFill>
              </a:rPr>
              <a:t>see</a:t>
            </a:r>
            <a:r>
              <a:rPr lang="en-AU" dirty="0"/>
              <a:t> </a:t>
            </a:r>
            <a:r>
              <a:rPr lang="en-AU" dirty="0">
                <a:solidFill>
                  <a:srgbClr val="00B0F0"/>
                </a:solidFill>
              </a:rPr>
              <a:t>info in future slides</a:t>
            </a:r>
          </a:p>
          <a:p>
            <a:endParaRPr lang="en-AU" dirty="0"/>
          </a:p>
          <a:p>
            <a:r>
              <a:rPr lang="en-AU" dirty="0"/>
              <a:t>What is narrative writing? –</a:t>
            </a:r>
            <a:r>
              <a:rPr lang="en-AU" dirty="0">
                <a:solidFill>
                  <a:srgbClr val="00B0F0"/>
                </a:solidFill>
              </a:rPr>
              <a:t>writing a story</a:t>
            </a:r>
          </a:p>
          <a:p>
            <a:endParaRPr lang="en-AU" dirty="0"/>
          </a:p>
          <a:p>
            <a:r>
              <a:rPr lang="en-AU" dirty="0"/>
              <a:t>What is persuasive writing?- </a:t>
            </a:r>
            <a:r>
              <a:rPr lang="en-AU" dirty="0">
                <a:solidFill>
                  <a:srgbClr val="00B0F0"/>
                </a:solidFill>
              </a:rPr>
              <a:t>writing an argument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Frequently asked questions</a:t>
            </a:r>
          </a:p>
        </p:txBody>
      </p:sp>
    </p:spTree>
    <p:extLst>
      <p:ext uri="{BB962C8B-B14F-4D97-AF65-F5344CB8AC3E}">
        <p14:creationId xmlns:p14="http://schemas.microsoft.com/office/powerpoint/2010/main" val="337095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Look at test examples on the NAPLAN information website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  <p:pic>
        <p:nvPicPr>
          <p:cNvPr id="7170" name="Picture 2" descr="C:\Users\User\AppData\Local\Microsoft\Windows\Temporary Internet Files\Content.IE5\FXZ7WPXS\assessment%20boardmak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01008"/>
            <a:ext cx="36385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220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Preparation for NAPLAN assessments</a:t>
            </a:r>
          </a:p>
          <a:p>
            <a:endParaRPr lang="en-AU" sz="2400" dirty="0"/>
          </a:p>
          <a:p>
            <a:r>
              <a:rPr lang="en-AU" sz="2400" dirty="0"/>
              <a:t>Early nights</a:t>
            </a:r>
          </a:p>
          <a:p>
            <a:endParaRPr lang="en-AU" sz="2400" dirty="0"/>
          </a:p>
          <a:p>
            <a:r>
              <a:rPr lang="en-AU" sz="2400" dirty="0"/>
              <a:t>Calm mornings</a:t>
            </a:r>
          </a:p>
          <a:p>
            <a:endParaRPr lang="en-AU" sz="2400" dirty="0"/>
          </a:p>
          <a:p>
            <a:r>
              <a:rPr lang="en-AU" sz="2400" dirty="0"/>
              <a:t>On time at school</a:t>
            </a:r>
          </a:p>
          <a:p>
            <a:endParaRPr lang="en-AU" sz="2400" dirty="0"/>
          </a:p>
          <a:p>
            <a:r>
              <a:rPr lang="en-AU" sz="2400" dirty="0"/>
              <a:t>Encouraging and supportive family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012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Be supportive of your child before during and after these assessments.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  <p:pic>
        <p:nvPicPr>
          <p:cNvPr id="1026" name="Picture 2" descr="C:\Users\User\AppData\Local\Microsoft\Windows\Temporary Internet Files\Content.IE5\XJSPHY0M\assessmen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7072"/>
            <a:ext cx="2142926" cy="195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297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hlinkClick r:id="rId2"/>
              </a:rPr>
              <a:t>Videos</a:t>
            </a:r>
          </a:p>
          <a:p>
            <a:pPr marL="109728" indent="0">
              <a:buNone/>
            </a:pPr>
            <a:endParaRPr lang="en-AU" sz="1600" dirty="0">
              <a:hlinkClick r:id="rId2"/>
            </a:endParaRPr>
          </a:p>
          <a:p>
            <a:r>
              <a:rPr lang="en-AU" sz="1600" dirty="0">
                <a:hlinkClick r:id="rId3"/>
              </a:rPr>
              <a:t>What is NAPLAN?</a:t>
            </a:r>
            <a:endParaRPr lang="en-AU" sz="1600" dirty="0"/>
          </a:p>
          <a:p>
            <a:pPr marL="109728" indent="0">
              <a:buNone/>
            </a:pPr>
            <a:endParaRPr lang="en-AU" sz="1600" dirty="0"/>
          </a:p>
          <a:p>
            <a:r>
              <a:rPr lang="en-AU" sz="1600" dirty="0">
                <a:hlinkClick r:id="rId4"/>
              </a:rPr>
              <a:t>Why is NAPLAN valuable?</a:t>
            </a:r>
            <a:endParaRPr lang="en-AU" sz="1600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056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If your child’s results are either higher or lower than you expected, you should discuss these results with their teacher.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983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3600" dirty="0"/>
              <a:t>National</a:t>
            </a:r>
          </a:p>
          <a:p>
            <a:r>
              <a:rPr lang="en-AU" sz="3600" dirty="0"/>
              <a:t>Assessment</a:t>
            </a:r>
          </a:p>
          <a:p>
            <a:r>
              <a:rPr lang="en-AU" sz="3600" dirty="0"/>
              <a:t>Program</a:t>
            </a:r>
          </a:p>
          <a:p>
            <a:r>
              <a:rPr lang="en-AU" sz="3600" dirty="0"/>
              <a:t>Literacy</a:t>
            </a:r>
          </a:p>
          <a:p>
            <a:r>
              <a:rPr lang="en-AU" sz="3600" dirty="0"/>
              <a:t>And </a:t>
            </a:r>
          </a:p>
          <a:p>
            <a:r>
              <a:rPr lang="en-AU" sz="3600" dirty="0"/>
              <a:t>Numeracy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</a:p>
        </p:txBody>
      </p:sp>
      <p:pic>
        <p:nvPicPr>
          <p:cNvPr id="3074" name="Picture 2" descr="C:\Users\User\AppData\Local\Microsoft\Windows\Temporary Internet Files\Content.IE5\VM2LB6X4\SAassessmentcyc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568" y="3403122"/>
            <a:ext cx="2259680" cy="21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933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 Interpreting your child’s report.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sz="1600" dirty="0">
                <a:hlinkClick r:id="rId2"/>
              </a:rPr>
              <a:t>How to Interpret NAPLAN Report</a:t>
            </a:r>
            <a:endParaRPr lang="en-AU" sz="1600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763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/>
              <a:t>Please speak to class teacher if you have any further questions.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  <p:pic>
        <p:nvPicPr>
          <p:cNvPr id="8194" name="Picture 2" descr="C:\Users\User\AppData\Local\Microsoft\Windows\Temporary Internet Files\Content.IE5\XJSPHY0M\mm8_boyatdesk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492896"/>
            <a:ext cx="1584176" cy="294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User\AppData\Local\Microsoft\Windows\Temporary Internet Files\Content.IE5\F2NULOXU\pre-assessmen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13997"/>
            <a:ext cx="2894141" cy="195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34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3"/>
            <a:ext cx="8136904" cy="4302006"/>
          </a:xfrm>
        </p:spPr>
        <p:txBody>
          <a:bodyPr>
            <a:normAutofit/>
          </a:bodyPr>
          <a:lstStyle/>
          <a:p>
            <a:r>
              <a:rPr lang="en-AU" sz="2400" dirty="0"/>
              <a:t>WHO ?-    Year 3,5,7 and 9 students in  Australia</a:t>
            </a:r>
          </a:p>
          <a:p>
            <a:pPr marL="0" indent="0">
              <a:buNone/>
            </a:pPr>
            <a:r>
              <a:rPr lang="en-AU" sz="2400" dirty="0"/>
              <a:t>                   Exemptions             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WHEN ?-  began in 2008 </a:t>
            </a:r>
          </a:p>
          <a:p>
            <a:pPr marL="0" indent="0">
              <a:buNone/>
            </a:pPr>
            <a:r>
              <a:rPr lang="en-AU" sz="2400" dirty="0"/>
              <a:t>                  an annual assessment </a:t>
            </a:r>
          </a:p>
          <a:p>
            <a:pPr marL="0" indent="0">
              <a:buNone/>
            </a:pPr>
            <a:r>
              <a:rPr lang="en-AU" sz="2400" dirty="0"/>
              <a:t>                  undertaken 15</a:t>
            </a:r>
            <a:r>
              <a:rPr lang="en-AU" sz="2400" baseline="30000" dirty="0"/>
              <a:t>th</a:t>
            </a:r>
            <a:r>
              <a:rPr lang="en-AU" sz="2400" dirty="0"/>
              <a:t> -27</a:t>
            </a:r>
            <a:r>
              <a:rPr lang="en-AU" sz="2400" baseline="30000" dirty="0"/>
              <a:t>th</a:t>
            </a:r>
            <a:r>
              <a:rPr lang="en-AU" sz="2400" dirty="0"/>
              <a:t> March.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WHERE ?-   at each school location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600" b="1" u="sng" dirty="0"/>
              <a:t>NAPLAN</a:t>
            </a:r>
          </a:p>
        </p:txBody>
      </p:sp>
    </p:spTree>
    <p:extLst>
      <p:ext uri="{BB962C8B-B14F-4D97-AF65-F5344CB8AC3E}">
        <p14:creationId xmlns:p14="http://schemas.microsoft.com/office/powerpoint/2010/main" val="402402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07361"/>
            <a:ext cx="8496944" cy="4357943"/>
          </a:xfrm>
        </p:spPr>
        <p:txBody>
          <a:bodyPr>
            <a:normAutofit/>
          </a:bodyPr>
          <a:lstStyle/>
          <a:p>
            <a:r>
              <a:rPr lang="en-AU" sz="2800" dirty="0"/>
              <a:t>What is assessed?- </a:t>
            </a:r>
          </a:p>
          <a:p>
            <a:r>
              <a:rPr lang="en-AU" sz="2800" dirty="0"/>
              <a:t> </a:t>
            </a:r>
          </a:p>
          <a:p>
            <a:pPr marL="0" indent="0">
              <a:buNone/>
            </a:pPr>
            <a:r>
              <a:rPr lang="en-AU" sz="2800" dirty="0"/>
              <a:t>   Reading </a:t>
            </a:r>
          </a:p>
          <a:p>
            <a:pPr marL="0" indent="0">
              <a:buNone/>
            </a:pPr>
            <a:r>
              <a:rPr lang="en-AU" sz="2800" dirty="0"/>
              <a:t>   Writing </a:t>
            </a:r>
          </a:p>
          <a:p>
            <a:pPr marL="0" indent="0">
              <a:buNone/>
            </a:pPr>
            <a:r>
              <a:rPr lang="en-AU" sz="2800" dirty="0"/>
              <a:t>   Language Conventions (</a:t>
            </a:r>
            <a:r>
              <a:rPr lang="en-AU" sz="1600" dirty="0"/>
              <a:t>Spelling, Grammar and Punctuation)   </a:t>
            </a:r>
          </a:p>
          <a:p>
            <a:pPr marL="0" indent="0">
              <a:buNone/>
            </a:pPr>
            <a:r>
              <a:rPr lang="en-AU" sz="2800" dirty="0"/>
              <a:t>    and </a:t>
            </a:r>
          </a:p>
          <a:p>
            <a:pPr marL="0" indent="0">
              <a:buNone/>
            </a:pPr>
            <a:r>
              <a:rPr lang="en-AU" sz="2800" dirty="0"/>
              <a:t>   Numeracy.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858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WHY?</a:t>
            </a:r>
          </a:p>
          <a:p>
            <a:r>
              <a:rPr lang="en-AU" dirty="0"/>
              <a:t> information against national standards. </a:t>
            </a:r>
          </a:p>
          <a:p>
            <a:endParaRPr lang="en-AU" dirty="0"/>
          </a:p>
          <a:p>
            <a:r>
              <a:rPr lang="en-AU" dirty="0"/>
              <a:t>longitudinal tracking of student achievement and school progress, 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data for improving the literacy and numeracy achievements of students.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691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12777"/>
            <a:ext cx="7125112" cy="4446022"/>
          </a:xfrm>
        </p:spPr>
        <p:txBody>
          <a:bodyPr>
            <a:normAutofit/>
          </a:bodyPr>
          <a:lstStyle/>
          <a:p>
            <a:r>
              <a:rPr lang="en-AU" dirty="0"/>
              <a:t>NAPLAN results sent to schools and then distributed to parents</a:t>
            </a:r>
          </a:p>
          <a:p>
            <a:pPr marL="0" indent="0">
              <a:buNone/>
            </a:pPr>
            <a:endParaRPr lang="en-AU" dirty="0"/>
          </a:p>
          <a:p>
            <a:pPr marL="109728" indent="0">
              <a:buNone/>
            </a:pPr>
            <a:r>
              <a:rPr lang="en-AU" dirty="0"/>
              <a:t> </a:t>
            </a:r>
          </a:p>
          <a:p>
            <a:r>
              <a:rPr lang="en-AU" dirty="0"/>
              <a:t>Reports are available to schools on the NAPLAN website.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583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NAPLAN is not a pass or fail type test</a:t>
            </a:r>
          </a:p>
          <a:p>
            <a:endParaRPr lang="en-AU" dirty="0"/>
          </a:p>
          <a:p>
            <a:r>
              <a:rPr lang="en-AU" dirty="0"/>
              <a:t>It is not expected that all students will be able to answer all questions correctly.</a:t>
            </a:r>
          </a:p>
          <a:p>
            <a:endParaRPr lang="en-AU" dirty="0"/>
          </a:p>
          <a:p>
            <a:r>
              <a:rPr lang="en-AU" dirty="0"/>
              <a:t>Individual student performance is shown on a National Achievement scale for each test.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949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600" dirty="0"/>
              <a:t> is a SNAPSHOT </a:t>
            </a:r>
          </a:p>
          <a:p>
            <a:pPr marL="0" indent="0" algn="ctr">
              <a:buNone/>
            </a:pPr>
            <a:r>
              <a:rPr lang="en-AU" sz="2800" dirty="0"/>
              <a:t>of student achievement on one particular day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u="sng" dirty="0"/>
              <a:t>NAPLAN</a:t>
            </a:r>
            <a:endParaRPr lang="en-AU" dirty="0"/>
          </a:p>
        </p:txBody>
      </p:sp>
      <p:pic>
        <p:nvPicPr>
          <p:cNvPr id="4098" name="Picture 2" descr="C:\Users\User\AppData\Local\Microsoft\Windows\Temporary Internet Files\Content.IE5\XJSPHY0M\WikiProject_Brazil_assessment_icon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29000"/>
            <a:ext cx="1777380" cy="177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94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6752"/>
            <a:ext cx="792088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/>
              <a:t>GWSPS uses the data to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Examine trends over years</a:t>
            </a:r>
          </a:p>
          <a:p>
            <a:endParaRPr lang="en-AU" sz="2400" dirty="0"/>
          </a:p>
          <a:p>
            <a:r>
              <a:rPr lang="en-AU" sz="2400" dirty="0"/>
              <a:t>Compare results against state and national results</a:t>
            </a:r>
          </a:p>
          <a:p>
            <a:endParaRPr lang="en-AU" sz="2400" dirty="0"/>
          </a:p>
          <a:p>
            <a:r>
              <a:rPr lang="en-AU" sz="2400" dirty="0"/>
              <a:t>Compare groups of students….gender, EAL, same group etc.</a:t>
            </a:r>
          </a:p>
          <a:p>
            <a:pPr marL="109728" indent="0">
              <a:buNone/>
            </a:pPr>
            <a:endParaRPr lang="en-AU" sz="2400" dirty="0"/>
          </a:p>
          <a:p>
            <a:r>
              <a:rPr lang="en-AU" sz="2400" dirty="0"/>
              <a:t>Examine teaching practices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NAPLAN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383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</TotalTime>
  <Words>567</Words>
  <Application>Microsoft Office PowerPoint</Application>
  <PresentationFormat>On-screen Show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Lucida Sans Unicode</vt:lpstr>
      <vt:lpstr>Verdana</vt:lpstr>
      <vt:lpstr>Wingdings 2</vt:lpstr>
      <vt:lpstr>Wingdings 3</vt:lpstr>
      <vt:lpstr>Concourse</vt:lpstr>
      <vt:lpstr>NAPLAN  Parent Information session</vt:lpstr>
      <vt:lpstr>NAPLAN</vt:lpstr>
      <vt:lpstr>NAPLAN</vt:lpstr>
      <vt:lpstr>NAPLAN</vt:lpstr>
      <vt:lpstr>NAPLAN</vt:lpstr>
      <vt:lpstr>NAPLAN</vt:lpstr>
      <vt:lpstr>NAPLAN</vt:lpstr>
      <vt:lpstr>NAPLAN</vt:lpstr>
      <vt:lpstr>NAPLAN</vt:lpstr>
      <vt:lpstr>NAPLAN</vt:lpstr>
      <vt:lpstr>NAPLAN</vt:lpstr>
      <vt:lpstr>NAPLAN</vt:lpstr>
      <vt:lpstr>NAPLAN</vt:lpstr>
      <vt:lpstr>Frequently asked questions</vt:lpstr>
      <vt:lpstr>NAPLAN</vt:lpstr>
      <vt:lpstr>NAPLAN</vt:lpstr>
      <vt:lpstr>NAPLAN</vt:lpstr>
      <vt:lpstr>NAPLAN</vt:lpstr>
      <vt:lpstr>NAPLAN</vt:lpstr>
      <vt:lpstr>NAPLAN</vt:lpstr>
      <vt:lpstr>NAPLAN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NAPLAN  Parent Information session</dc:title>
  <dc:creator>User</dc:creator>
  <cp:lastModifiedBy>Peter Jenkins</cp:lastModifiedBy>
  <cp:revision>56</cp:revision>
  <dcterms:created xsi:type="dcterms:W3CDTF">2014-04-25T00:43:12Z</dcterms:created>
  <dcterms:modified xsi:type="dcterms:W3CDTF">2025-02-18T22:45:43Z</dcterms:modified>
</cp:coreProperties>
</file>